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8" r:id="rId2"/>
    <p:sldId id="1157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44" autoAdjust="0"/>
    <p:restoredTop sz="93595" autoAdjust="0"/>
  </p:normalViewPr>
  <p:slideViewPr>
    <p:cSldViewPr snapToGrid="0">
      <p:cViewPr varScale="1">
        <p:scale>
          <a:sx n="97" d="100"/>
          <a:sy n="97" d="100"/>
        </p:scale>
        <p:origin x="11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26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416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الالتزام 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(يلزم بالزي الرسمي للعمل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E19FAD-20BA-E13C-3047-998318C9A2F9}"/>
              </a:ext>
            </a:extLst>
          </p:cNvPr>
          <p:cNvSpPr/>
          <p:nvPr/>
        </p:nvSpPr>
        <p:spPr>
          <a:xfrm>
            <a:off x="5044269" y="2967335"/>
            <a:ext cx="210346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الزي الرسمي للعمل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pic>
        <p:nvPicPr>
          <p:cNvPr id="1026" name="Picture 2" descr="مصادر شركات تصنيع مصنعي ملابس العمل الزراعي ومصنعي ملابس العمل الزراعي في  Alibaba.com">
            <a:extLst>
              <a:ext uri="{FF2B5EF4-FFF2-40B4-BE49-F238E27FC236}">
                <a16:creationId xmlns:a16="http://schemas.microsoft.com/office/drawing/2014/main" id="{98C8CA15-8BD2-4F51-20C2-B364764E6F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05" y="340667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‫ملابس المطبخ للطهي هذا المظهر والشعور بالرضا - Alibaba.com‬‎">
            <a:extLst>
              <a:ext uri="{FF2B5EF4-FFF2-40B4-BE49-F238E27FC236}">
                <a16:creationId xmlns:a16="http://schemas.microsoft.com/office/drawing/2014/main" id="{96A45913-59DF-E27A-50DB-18B9457B8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019" y="414690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مئزر دينيم، مآزر سميكة بدون أكمام شخصية جيوب للأدوات، مئزر ورشة العمل أنيق  دائم من الدنيم لأزياء الزي الرسمي لخدمة القهوة طبخ البستانين (أخضر) :  Amazon.ae: المنزل والمطبخ">
            <a:extLst>
              <a:ext uri="{FF2B5EF4-FFF2-40B4-BE49-F238E27FC236}">
                <a16:creationId xmlns:a16="http://schemas.microsoft.com/office/drawing/2014/main" id="{25E1E1D6-927E-274F-AAA2-3FBB8B2D6F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063" y="3966395"/>
            <a:ext cx="20574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ار اند بي قفازات يد شديدة التحمل قابلة لاعادة الاستخدام للحدائق والزراعة  الصناعية والعمل الزراعي للرجال والنساء - عبوة من 10 ازواج : Amazon.ae:  أدوات وتحسين المنزل">
            <a:extLst>
              <a:ext uri="{FF2B5EF4-FFF2-40B4-BE49-F238E27FC236}">
                <a16:creationId xmlns:a16="http://schemas.microsoft.com/office/drawing/2014/main" id="{57AE3A4F-C247-1CE1-3E56-49826D11C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3608" y="873074"/>
            <a:ext cx="20574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ابرون مريلة الباريستا بني - متجر محيط القهوة">
            <a:extLst>
              <a:ext uri="{FF2B5EF4-FFF2-40B4-BE49-F238E27FC236}">
                <a16:creationId xmlns:a16="http://schemas.microsoft.com/office/drawing/2014/main" id="{8DF2A604-70CB-5129-C36A-FF774CC4EA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269" y="414690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678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10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MARIAM SAEED MOHD SAEED</cp:lastModifiedBy>
  <cp:revision>3</cp:revision>
  <dcterms:created xsi:type="dcterms:W3CDTF">2023-06-12T14:15:26Z</dcterms:created>
  <dcterms:modified xsi:type="dcterms:W3CDTF">2025-01-10T06:25:11Z</dcterms:modified>
</cp:coreProperties>
</file>